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CC4433-20D9-4DFC-97B5-89B7731EE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87E2AD-A27D-44D9-9923-6CDBF6085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371559-1696-4E46-ABCA-EC0F86E9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E461E5-27A4-4C2B-A674-3C79B986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AE887E-3C44-453C-A571-AC059A15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45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EB49A-415B-4DE3-BFD4-96592033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A3626A-EFCF-438E-931D-C208D9900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CD1C05-DFD4-45AB-A753-C3EEED79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899DA7-F42D-4286-9B7C-EA706DF5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6E518-DACB-4541-A42F-AD73C1C9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766BF4-BD11-4897-9C25-336EAD3F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38251A-1912-41DB-9F70-09F3DEB04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FA9638-6FF3-4B6C-AD0A-4614FCCF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C46FF6-D0AC-4F8E-ACF8-E84BCA6A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DE5347-1C05-499B-AB1A-E4659482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4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1BA13-5D55-4602-B98B-57D248E5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01F83B-ABA7-4A09-B022-F815E0446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D92A4B-E9A6-4A7F-8C83-298D2D08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14E29E-B09A-4F1B-9EB9-0ADD09F3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676B34-3B37-426F-8770-50B33F7C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92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8E97FF-16A5-4CB4-9557-ECD9FA7E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0F2451-BE1F-4AD5-A50D-850E46A31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57E589-9C56-474E-912B-E10813D5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47BE70-AE63-462A-8285-FAB57B34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9FD5CC-9ECE-4491-AA2E-C7D22FA0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84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E43B61-8ED4-4BC1-8778-5B6EC027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C43E36-B7B1-4487-9ABD-C4C8C93C7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E025DB-033F-4DA8-A9C6-6CCA6AB4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49B7A4-B8A4-4D1D-A779-E33E41B0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E77FF8-DED8-425D-9A33-806D1853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D2A299-A652-4A40-9184-F9990C6C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1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7008F2-63CD-45A3-AD55-9F39FA11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EB0C57-BE7B-4EA3-8234-CD778900B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215D9B-EDEF-4AE8-AAF5-96C3DA2F5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658F6E0-DAD8-4D8A-9501-6F7B00127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EAB35EC-59CC-45DC-8F50-E6027FE5C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4250FA4-AB12-4675-BE25-FA3087E4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6C5CCF2-DC58-4F01-8F71-716D17F6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24F8B8-330E-4636-8FDD-41EF9ECA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70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F962A-6405-4CD7-84D6-67D336EA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FA6161-0B66-434D-A17F-CD0492DA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4DCAFD-82B3-44AF-9108-4D4BA7BA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A6B112-0A1D-4DAC-9AC7-88255B75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6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BF44E1B-545F-4556-ADD0-837FF721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7B1B3D0-ABE9-450D-A977-6F66F3A7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D0DF3F-9990-4627-9893-4FF9BE4F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00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B19AF-0E2A-45D3-BCA2-A12A4F88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B6C00E-05E1-4DCB-9256-EF91E908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AEB6AC-7856-45D4-B4FB-2EFE3409B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6D25FA-5E96-4AA1-AC70-52551657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BFA5EA-424A-43BC-874A-DFA3301B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CD6C8-DC1C-4D9E-BD31-B6277908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14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A0419-EF2E-4960-802D-529144FE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E668D47-AB13-4541-886E-5698A0EA3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11B8C6-1251-425B-AE3D-2D27737D0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A8075B-CDD7-48E3-8836-44867CF5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7BD6FF-1228-4131-918B-73C38328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A0FBCC-F0C1-46E0-A9F8-CE4FD758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3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7557CE8-DEEA-460D-BBEB-FF2948C9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F590FD-7EEC-47B0-A2C9-D277366D0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7606A8-B186-4E79-8FA4-E093B390F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1CB-7B40-4DC7-AD38-530790058D8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35AF01-E6C7-4A09-AB64-CAB4D3BB7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FCB225-B83D-44F6-AB09-2A899057F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907A-840C-45DD-9BB3-6F8D52C58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89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花が飾られたケーキ&#10;&#10;自動的に生成された説明">
            <a:extLst>
              <a:ext uri="{FF2B5EF4-FFF2-40B4-BE49-F238E27FC236}">
                <a16:creationId xmlns:a16="http://schemas.microsoft.com/office/drawing/2014/main" id="{E3DF3BA3-B795-4743-B56D-9F3EA1773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3" y="0"/>
            <a:ext cx="10289512" cy="6858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4BEDC4-1BE1-4415-8A8D-35092D6C631A}"/>
              </a:ext>
            </a:extLst>
          </p:cNvPr>
          <p:cNvSpPr txBox="1"/>
          <p:nvPr/>
        </p:nvSpPr>
        <p:spPr>
          <a:xfrm>
            <a:off x="8680396" y="5982172"/>
            <a:ext cx="2238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+mj-lt"/>
                <a:ea typeface="ＭＳ ゴシック" panose="020B0609070205080204" pitchFamily="49" charset="-128"/>
              </a:rPr>
              <a:t>HS-7</a:t>
            </a:r>
            <a:endParaRPr kumimoji="1" lang="ja-JP" altLang="en-US" sz="4400" dirty="0">
              <a:latin typeface="+mj-lt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5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青木 絵梨奈</dc:creator>
  <cp:lastModifiedBy>青木 絵梨奈</cp:lastModifiedBy>
  <cp:revision>1</cp:revision>
  <dcterms:created xsi:type="dcterms:W3CDTF">2020-03-13T10:17:56Z</dcterms:created>
  <dcterms:modified xsi:type="dcterms:W3CDTF">2020-03-13T10:24:28Z</dcterms:modified>
</cp:coreProperties>
</file>